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60" r:id="rId3"/>
    <p:sldId id="261" r:id="rId4"/>
    <p:sldId id="264" r:id="rId5"/>
    <p:sldId id="270" r:id="rId6"/>
    <p:sldId id="267" r:id="rId7"/>
    <p:sldId id="275" r:id="rId8"/>
    <p:sldId id="262" r:id="rId9"/>
    <p:sldId id="268" r:id="rId10"/>
    <p:sldId id="274" r:id="rId11"/>
    <p:sldId id="263" r:id="rId12"/>
    <p:sldId id="276" r:id="rId13"/>
    <p:sldId id="257" r:id="rId14"/>
    <p:sldId id="266" r:id="rId15"/>
    <p:sldId id="273" r:id="rId16"/>
    <p:sldId id="27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20"/>
    <p:restoredTop sz="87081"/>
  </p:normalViewPr>
  <p:slideViewPr>
    <p:cSldViewPr snapToGrid="0" snapToObjects="1">
      <p:cViewPr>
        <p:scale>
          <a:sx n="84" d="100"/>
          <a:sy n="84" d="100"/>
        </p:scale>
        <p:origin x="6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7A79E-1063-2048-9371-E59FBD110875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02566-ADD8-A94C-B33F-5472DC5EB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4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6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www.howtogeek.com</a:t>
            </a:r>
            <a:r>
              <a:rPr lang="en-US" dirty="0" smtClean="0"/>
              <a:t>/236278/how-to-use-the-reminders-app-on-your-mac-or-iphone-and-never-forget-something-again/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www.sebertech.com</a:t>
            </a:r>
            <a:r>
              <a:rPr lang="en-US" dirty="0" smtClean="0"/>
              <a:t>/2015/08/how-to-troubleshoot-quick-</a:t>
            </a:r>
            <a:r>
              <a:rPr lang="en-US" dirty="0" err="1" smtClean="0"/>
              <a:t>battery.html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5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amandabeattie.wordpress.com</a:t>
            </a:r>
            <a:r>
              <a:rPr lang="en-US" dirty="0" smtClean="0"/>
              <a:t>/2009/07/07/blame-the-game-where-everyone-loses/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</a:t>
            </a:r>
            <a:r>
              <a:rPr lang="en-US" dirty="0" err="1" smtClean="0"/>
              <a:t>view-image.php?image</a:t>
            </a:r>
            <a:r>
              <a:rPr lang="en-US" dirty="0" smtClean="0"/>
              <a:t>=162787&amp;picture=pointing-finger-hand-banner-hand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nomorejealousy.com</a:t>
            </a:r>
            <a:r>
              <a:rPr lang="en-US" dirty="0" smtClean="0"/>
              <a:t>/whose-fault-is-jealousy/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newatlas.com</a:t>
            </a:r>
            <a:r>
              <a:rPr lang="en-US" dirty="0" smtClean="0"/>
              <a:t>/smartwatch-comparison-2015/38452/#p353558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3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9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0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8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7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6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3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DD35-F10F-DB45-81C8-2D40D718623C}" type="datetimeFigureOut">
              <a:rPr lang="en-US" smtClean="0"/>
              <a:t>12/18/16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0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hyperlink" Target="http://emergingtech.tbr.edu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497305"/>
            <a:ext cx="10780295" cy="269547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https://</a:t>
            </a:r>
            <a:r>
              <a:rPr lang="en-US" dirty="0" err="1">
                <a:latin typeface="Open Sans Light" charset="0"/>
                <a:ea typeface="Open Sans Light" charset="0"/>
                <a:cs typeface="Open Sans Light" charset="0"/>
              </a:rPr>
              <a:t>wilsonmar.github.io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/</a:t>
            </a:r>
            <a:br>
              <a:rPr lang="en-US" dirty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IoT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-reminders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62305" y="33241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844800" y="4588042"/>
            <a:ext cx="8534400" cy="14825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@WilsonMar</a:t>
            </a:r>
          </a:p>
          <a:p>
            <a:pPr algn="r"/>
            <a:r>
              <a:rPr lang="en-US" sz="2800" dirty="0"/>
              <a:t>Skype: wilsonmar4</a:t>
            </a:r>
          </a:p>
          <a:p>
            <a:pPr algn="r"/>
            <a:r>
              <a:rPr lang="en-US" sz="2800" dirty="0" err="1" smtClean="0"/>
              <a:t>wilsonmar@gmail.com</a:t>
            </a:r>
            <a:endParaRPr lang="en-US" sz="2800" dirty="0"/>
          </a:p>
        </p:txBody>
      </p:sp>
      <p:pic>
        <p:nvPicPr>
          <p:cNvPr id="8" name="Picture 7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2" y="3546349"/>
            <a:ext cx="2299836" cy="2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e Blame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"/>
            <a:ext cx="9662160" cy="81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6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ge result for geeksquad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6762"/>
            <a:ext cx="12192000" cy="80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watch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63" y="-914400"/>
            <a:ext cx="1045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6122780" y="1660719"/>
            <a:ext cx="1395993" cy="1256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429457" y="768866"/>
            <a:ext cx="2971779" cy="2144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Black Box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124840" y="768867"/>
            <a:ext cx="1395993" cy="1256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973" y="1270718"/>
            <a:ext cx="1553227" cy="66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Apple iTunes Store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0973" y="2988870"/>
            <a:ext cx="1553227" cy="567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Google Play Store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86729" y="1270718"/>
            <a:ext cx="1058760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app on 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65168" y="2988870"/>
            <a:ext cx="1101882" cy="5677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app on Android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6" name="Straight Arrow Connector 15"/>
          <p:cNvCxnSpPr>
            <a:stCxn id="5" idx="3"/>
            <a:endCxn id="9" idx="1"/>
          </p:cNvCxnSpPr>
          <p:nvPr/>
        </p:nvCxnSpPr>
        <p:spPr>
          <a:xfrm>
            <a:off x="2814200" y="1601941"/>
            <a:ext cx="27252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10" idx="1"/>
          </p:cNvCxnSpPr>
          <p:nvPr/>
        </p:nvCxnSpPr>
        <p:spPr>
          <a:xfrm>
            <a:off x="2814200" y="3272762"/>
            <a:ext cx="2509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96914" y="885666"/>
            <a:ext cx="1075936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25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iot-reminders-v03.pptx </a:t>
            </a:r>
          </a:p>
          <a:p>
            <a:pPr>
              <a:defRPr/>
            </a:pPr>
            <a:r>
              <a:rPr lang="en-US" sz="525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@Copyright </a:t>
            </a:r>
            <a:r>
              <a:rPr lang="en-US" sz="525" dirty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Wilson Mar </a:t>
            </a:r>
            <a:r>
              <a:rPr lang="en-US" sz="525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2016.</a:t>
            </a:r>
            <a:endParaRPr lang="en-US" sz="525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defRPr/>
            </a:pPr>
            <a:r>
              <a:rPr lang="en-US" sz="525" dirty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All rights reserved.</a:t>
            </a:r>
          </a:p>
        </p:txBody>
      </p:sp>
      <p:sp>
        <p:nvSpPr>
          <p:cNvPr id="44" name="Cloud Callout 43"/>
          <p:cNvSpPr/>
          <p:nvPr/>
        </p:nvSpPr>
        <p:spPr>
          <a:xfrm>
            <a:off x="3139618" y="2240012"/>
            <a:ext cx="952982" cy="442008"/>
          </a:xfrm>
          <a:prstGeom prst="cloudCallout">
            <a:avLst>
              <a:gd name="adj1" fmla="val -16547"/>
              <a:gd name="adj2" fmla="val -34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GPS</a:t>
            </a:r>
            <a:endParaRPr lang="en-US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5" name="Straight Arrow Connector 44"/>
          <p:cNvCxnSpPr>
            <a:stCxn id="44" idx="3"/>
            <a:endCxn id="9" idx="2"/>
          </p:cNvCxnSpPr>
          <p:nvPr/>
        </p:nvCxnSpPr>
        <p:spPr>
          <a:xfrm flipV="1">
            <a:off x="3616109" y="1933163"/>
            <a:ext cx="0" cy="33212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4" idx="1"/>
            <a:endCxn id="10" idx="0"/>
          </p:cNvCxnSpPr>
          <p:nvPr/>
        </p:nvCxnSpPr>
        <p:spPr>
          <a:xfrm>
            <a:off x="3616109" y="2681549"/>
            <a:ext cx="0" cy="30732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  <a:endCxn id="2" idx="1"/>
          </p:cNvCxnSpPr>
          <p:nvPr/>
        </p:nvCxnSpPr>
        <p:spPr>
          <a:xfrm>
            <a:off x="4145489" y="1601941"/>
            <a:ext cx="179648" cy="722328"/>
          </a:xfrm>
          <a:prstGeom prst="straightConnector1">
            <a:avLst/>
          </a:prstGeom>
          <a:ln w="127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2" idx="3"/>
          </p:cNvCxnSpPr>
          <p:nvPr/>
        </p:nvCxnSpPr>
        <p:spPr>
          <a:xfrm flipV="1">
            <a:off x="4167050" y="2462673"/>
            <a:ext cx="158087" cy="810089"/>
          </a:xfrm>
          <a:prstGeom prst="straightConnector1">
            <a:avLst/>
          </a:prstGeom>
          <a:ln w="127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643873" y="4094100"/>
            <a:ext cx="1020683" cy="3786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siren</a:t>
            </a:r>
            <a:endParaRPr lang="en-US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9" name="Straight Arrow Connector 78"/>
          <p:cNvCxnSpPr>
            <a:stCxn id="82" idx="2"/>
            <a:endCxn id="78" idx="0"/>
          </p:cNvCxnSpPr>
          <p:nvPr/>
        </p:nvCxnSpPr>
        <p:spPr>
          <a:xfrm flipH="1">
            <a:off x="7154215" y="2999805"/>
            <a:ext cx="2687825" cy="1094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171888" y="2679514"/>
            <a:ext cx="1340304" cy="3202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10098916" y="3247687"/>
            <a:ext cx="1320405" cy="4041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button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1" name="Straight Arrow Connector 100"/>
          <p:cNvCxnSpPr>
            <a:stCxn id="100" idx="7"/>
            <a:endCxn id="118" idx="3"/>
          </p:cNvCxnSpPr>
          <p:nvPr/>
        </p:nvCxnSpPr>
        <p:spPr>
          <a:xfrm rot="16200000" flipV="1">
            <a:off x="9822244" y="1903167"/>
            <a:ext cx="1917254" cy="890163"/>
          </a:xfrm>
          <a:prstGeom prst="bentConnector2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084125" y="4405858"/>
            <a:ext cx="1369074" cy="4031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sounds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6" name="Straight Arrow Connector 105"/>
          <p:cNvCxnSpPr>
            <a:stCxn id="82" idx="2"/>
            <a:endCxn id="135" idx="0"/>
          </p:cNvCxnSpPr>
          <p:nvPr/>
        </p:nvCxnSpPr>
        <p:spPr>
          <a:xfrm flipH="1">
            <a:off x="8762547" y="2999805"/>
            <a:ext cx="1079493" cy="8040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5563984" y="4287875"/>
            <a:ext cx="1034786" cy="330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bulb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1" name="Straight Arrow Connector 110"/>
          <p:cNvCxnSpPr>
            <a:stCxn id="82" idx="2"/>
            <a:endCxn id="110" idx="0"/>
          </p:cNvCxnSpPr>
          <p:nvPr/>
        </p:nvCxnSpPr>
        <p:spPr>
          <a:xfrm flipH="1">
            <a:off x="6081377" y="2999805"/>
            <a:ext cx="3760663" cy="12880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8082360" y="3803900"/>
            <a:ext cx="1360374" cy="4052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.wav &amp; TTS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37" name="Straight Arrow Connector 136"/>
          <p:cNvCxnSpPr>
            <a:stCxn id="135" idx="2"/>
            <a:endCxn id="105" idx="0"/>
          </p:cNvCxnSpPr>
          <p:nvPr/>
        </p:nvCxnSpPr>
        <p:spPr>
          <a:xfrm>
            <a:off x="8762547" y="4209136"/>
            <a:ext cx="6115" cy="1967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52" idx="3"/>
            <a:endCxn id="133" idx="0"/>
          </p:cNvCxnSpPr>
          <p:nvPr/>
        </p:nvCxnSpPr>
        <p:spPr>
          <a:xfrm flipV="1">
            <a:off x="4145488" y="3261416"/>
            <a:ext cx="377713" cy="79225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148387" y="6627813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 charset="0"/>
                <a:ea typeface="Open Sans Light" charset="0"/>
                <a:cs typeface="Open Sans Light" charset="0"/>
                <a:hlinkClick r:id="rId2" invalidUrl="https://wilsonmar.github.io/ iot-reminders-prevent-dead-mobile-battery/"/>
              </a:rPr>
              <a:t>https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3" invalidUrl="https://wilsonmar.github.io/ iot-reminders-prevent-dead-mobile-battery/"/>
              </a:rPr>
              <a:t>://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4" invalidUrl="https://wilsonmar.github.io/ iot-reminders"/>
              </a:rPr>
              <a:t>wilsonmar.github.io</a:t>
            </a:r>
            <a:r>
              <a:rPr lang="en-US" sz="900" dirty="0">
                <a:latin typeface="Open Sans Light" charset="0"/>
                <a:ea typeface="Open Sans Light" charset="0"/>
                <a:cs typeface="Open Sans Light" charset="0"/>
                <a:hlinkClick r:id="rId5" invalidUrl="https://wilsonmar.github.io/ iot-reminders-prevent-dead-mobile-battery/"/>
              </a:rPr>
              <a:t>/ 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6" invalidUrl="https://wilsonmar.github.io/ iot-reminders-prevent-dead-mobile-battery/"/>
              </a:rPr>
              <a:t>iot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7" invalidUrl="https://wilsonmar.github.io/ iot-reminders-prevent-dead-mobile-battery/"/>
              </a:rPr>
              <a:t>-reminder</a:t>
            </a:r>
            <a:endParaRPr lang="en-US" sz="9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" name="Elbow Connector 10"/>
          <p:cNvCxnSpPr>
            <a:stCxn id="82" idx="3"/>
            <a:endCxn id="54" idx="1"/>
          </p:cNvCxnSpPr>
          <p:nvPr/>
        </p:nvCxnSpPr>
        <p:spPr>
          <a:xfrm flipH="1" flipV="1">
            <a:off x="1260972" y="2461016"/>
            <a:ext cx="9251220" cy="378644"/>
          </a:xfrm>
          <a:prstGeom prst="bentConnector5">
            <a:avLst>
              <a:gd name="adj1" fmla="val -2471"/>
              <a:gd name="adj2" fmla="val 660053"/>
              <a:gd name="adj3" fmla="val 102471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260972" y="2129793"/>
            <a:ext cx="1523250" cy="662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text / call 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phones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Arrow Connector 55"/>
          <p:cNvCxnSpPr>
            <a:stCxn id="54" idx="3"/>
            <a:endCxn id="9" idx="2"/>
          </p:cNvCxnSpPr>
          <p:nvPr/>
        </p:nvCxnSpPr>
        <p:spPr>
          <a:xfrm flipV="1">
            <a:off x="2784222" y="1933163"/>
            <a:ext cx="831887" cy="5278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3"/>
            <a:endCxn id="10" idx="0"/>
          </p:cNvCxnSpPr>
          <p:nvPr/>
        </p:nvCxnSpPr>
        <p:spPr>
          <a:xfrm>
            <a:off x="2784222" y="2461016"/>
            <a:ext cx="831887" cy="5278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67568" y="3600253"/>
            <a:ext cx="1316465" cy="3440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vibrate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5" name="Straight Arrow Connector 74"/>
          <p:cNvCxnSpPr>
            <a:stCxn id="82" idx="2"/>
            <a:endCxn id="74" idx="6"/>
          </p:cNvCxnSpPr>
          <p:nvPr/>
        </p:nvCxnSpPr>
        <p:spPr>
          <a:xfrm flipH="1">
            <a:off x="7084033" y="2999805"/>
            <a:ext cx="2758007" cy="7724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" idx="6"/>
            <a:endCxn id="27" idx="1"/>
          </p:cNvCxnSpPr>
          <p:nvPr/>
        </p:nvCxnSpPr>
        <p:spPr>
          <a:xfrm flipV="1">
            <a:off x="4506247" y="2389108"/>
            <a:ext cx="423573" cy="4363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n 114"/>
          <p:cNvSpPr/>
          <p:nvPr/>
        </p:nvSpPr>
        <p:spPr>
          <a:xfrm>
            <a:off x="7678578" y="2082606"/>
            <a:ext cx="981651" cy="49857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trends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Arrow Connector 115"/>
          <p:cNvCxnSpPr>
            <a:stCxn id="154" idx="3"/>
            <a:endCxn id="115" idx="2"/>
          </p:cNvCxnSpPr>
          <p:nvPr/>
        </p:nvCxnSpPr>
        <p:spPr>
          <a:xfrm flipV="1">
            <a:off x="7314099" y="2331895"/>
            <a:ext cx="364479" cy="118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23031" y="1511189"/>
            <a:ext cx="1099238" cy="321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analysis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9330070" y="1090886"/>
            <a:ext cx="1005719" cy="597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alerting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logic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9" name="Straight Arrow Connector 118"/>
          <p:cNvCxnSpPr>
            <a:stCxn id="115" idx="1"/>
            <a:endCxn id="117" idx="2"/>
          </p:cNvCxnSpPr>
          <p:nvPr/>
        </p:nvCxnSpPr>
        <p:spPr>
          <a:xfrm flipV="1">
            <a:off x="8169404" y="1833104"/>
            <a:ext cx="3246" cy="249502"/>
          </a:xfrm>
          <a:prstGeom prst="straightConnector1">
            <a:avLst/>
          </a:prstGeom>
          <a:ln w="127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5" idx="4"/>
            <a:endCxn id="118" idx="1"/>
          </p:cNvCxnSpPr>
          <p:nvPr/>
        </p:nvCxnSpPr>
        <p:spPr>
          <a:xfrm flipV="1">
            <a:off x="8660229" y="1389622"/>
            <a:ext cx="669841" cy="942273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8" idx="2"/>
            <a:endCxn id="82" idx="0"/>
          </p:cNvCxnSpPr>
          <p:nvPr/>
        </p:nvCxnSpPr>
        <p:spPr>
          <a:xfrm>
            <a:off x="9832930" y="1688358"/>
            <a:ext cx="9110" cy="991156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7" idx="3"/>
            <a:endCxn id="118" idx="1"/>
          </p:cNvCxnSpPr>
          <p:nvPr/>
        </p:nvCxnSpPr>
        <p:spPr>
          <a:xfrm flipV="1">
            <a:off x="8722269" y="1389622"/>
            <a:ext cx="607801" cy="28252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6214861" y="2191876"/>
            <a:ext cx="1099238" cy="303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receiver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104142" y="476402"/>
            <a:ext cx="1181043" cy="363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calendars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79" name="Straight Arrow Connector 178"/>
          <p:cNvCxnSpPr>
            <a:stCxn id="178" idx="3"/>
            <a:endCxn id="118" idx="0"/>
          </p:cNvCxnSpPr>
          <p:nvPr/>
        </p:nvCxnSpPr>
        <p:spPr>
          <a:xfrm>
            <a:off x="4285185" y="657931"/>
            <a:ext cx="5547745" cy="432955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862554" y="1013473"/>
            <a:ext cx="554018" cy="397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API</a:t>
            </a:r>
          </a:p>
        </p:txBody>
      </p:sp>
      <p:cxnSp>
        <p:nvCxnSpPr>
          <p:cNvPr id="188" name="Straight Arrow Connector 187"/>
          <p:cNvCxnSpPr>
            <a:stCxn id="187" idx="3"/>
            <a:endCxn id="118" idx="1"/>
          </p:cNvCxnSpPr>
          <p:nvPr/>
        </p:nvCxnSpPr>
        <p:spPr>
          <a:xfrm>
            <a:off x="7416572" y="1212148"/>
            <a:ext cx="1913498" cy="17747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4519636" y="808098"/>
            <a:ext cx="1277899" cy="6545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Jenkins</a:t>
            </a:r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, other sys.</a:t>
            </a:r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4" name="Straight Arrow Connector 213"/>
          <p:cNvCxnSpPr>
            <a:stCxn id="133" idx="3"/>
            <a:endCxn id="27" idx="2"/>
          </p:cNvCxnSpPr>
          <p:nvPr/>
        </p:nvCxnSpPr>
        <p:spPr>
          <a:xfrm flipV="1">
            <a:off x="5094255" y="2550617"/>
            <a:ext cx="246750" cy="48861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" idx="7"/>
            <a:endCxn id="219" idx="1"/>
          </p:cNvCxnSpPr>
          <p:nvPr/>
        </p:nvCxnSpPr>
        <p:spPr>
          <a:xfrm flipV="1">
            <a:off x="4475173" y="1836113"/>
            <a:ext cx="375849" cy="488156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02" idx="3"/>
            <a:endCxn id="187" idx="1"/>
          </p:cNvCxnSpPr>
          <p:nvPr/>
        </p:nvCxnSpPr>
        <p:spPr>
          <a:xfrm>
            <a:off x="5797535" y="1135393"/>
            <a:ext cx="1065019" cy="76755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294063" y="2295605"/>
            <a:ext cx="212184" cy="19573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929820" y="2227598"/>
            <a:ext cx="822369" cy="3230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router</a:t>
            </a:r>
            <a:endParaRPr lang="en-US" dirty="0"/>
          </a:p>
        </p:txBody>
      </p:sp>
      <p:cxnSp>
        <p:nvCxnSpPr>
          <p:cNvPr id="96" name="Straight Arrow Connector 95"/>
          <p:cNvCxnSpPr>
            <a:stCxn id="2" idx="5"/>
            <a:endCxn id="133" idx="3"/>
          </p:cNvCxnSpPr>
          <p:nvPr/>
        </p:nvCxnSpPr>
        <p:spPr>
          <a:xfrm>
            <a:off x="4475173" y="2462673"/>
            <a:ext cx="619082" cy="57655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7" idx="3"/>
            <a:endCxn id="154" idx="1"/>
          </p:cNvCxnSpPr>
          <p:nvPr/>
        </p:nvCxnSpPr>
        <p:spPr>
          <a:xfrm flipV="1">
            <a:off x="5752189" y="2343756"/>
            <a:ext cx="462672" cy="45352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065167" y="3722451"/>
            <a:ext cx="1080321" cy="6624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external</a:t>
            </a:r>
          </a:p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sensors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25" name="Straight Arrow Connector 124"/>
          <p:cNvCxnSpPr>
            <a:stCxn id="219" idx="3"/>
          </p:cNvCxnSpPr>
          <p:nvPr/>
        </p:nvCxnSpPr>
        <p:spPr>
          <a:xfrm>
            <a:off x="5835714" y="1836113"/>
            <a:ext cx="287066" cy="9743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rminator 218"/>
          <p:cNvSpPr/>
          <p:nvPr/>
        </p:nvSpPr>
        <p:spPr>
          <a:xfrm>
            <a:off x="4851022" y="1659323"/>
            <a:ext cx="984692" cy="353579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150" name="Terminator 149"/>
          <p:cNvSpPr/>
          <p:nvPr/>
        </p:nvSpPr>
        <p:spPr>
          <a:xfrm>
            <a:off x="7561944" y="2766060"/>
            <a:ext cx="1218173" cy="353579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7652983" y="274941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settings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66" name="Straight Arrow Connector 165"/>
          <p:cNvCxnSpPr>
            <a:stCxn id="2" idx="0"/>
          </p:cNvCxnSpPr>
          <p:nvPr/>
        </p:nvCxnSpPr>
        <p:spPr>
          <a:xfrm flipH="1" flipV="1">
            <a:off x="4213654" y="839459"/>
            <a:ext cx="186501" cy="1456146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9208901" y="2649911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dispatcher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1118874" y="158363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574588" y="4040649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ZigBee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574588" y="3827791"/>
            <a:ext cx="63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BTLE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574754" y="3614933"/>
            <a:ext cx="752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Wi-Fi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9574588" y="4253507"/>
            <a:ext cx="507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LTE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9575863" y="4466364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LoRa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98" name="Straight Arrow Connector 197"/>
          <p:cNvCxnSpPr>
            <a:endCxn id="115" idx="2"/>
          </p:cNvCxnSpPr>
          <p:nvPr/>
        </p:nvCxnSpPr>
        <p:spPr>
          <a:xfrm flipV="1">
            <a:off x="7314553" y="2331895"/>
            <a:ext cx="364025" cy="391925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6215315" y="2571939"/>
            <a:ext cx="1099238" cy="3037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retriever</a:t>
            </a:r>
          </a:p>
        </p:txBody>
      </p:sp>
      <p:cxnSp>
        <p:nvCxnSpPr>
          <p:cNvPr id="201" name="Straight Arrow Connector 200"/>
          <p:cNvCxnSpPr>
            <a:stCxn id="27" idx="3"/>
            <a:endCxn id="199" idx="1"/>
          </p:cNvCxnSpPr>
          <p:nvPr/>
        </p:nvCxnSpPr>
        <p:spPr>
          <a:xfrm>
            <a:off x="5752189" y="2389108"/>
            <a:ext cx="463126" cy="334711"/>
          </a:xfrm>
          <a:prstGeom prst="straightConnector1">
            <a:avLst/>
          </a:prstGeom>
          <a:ln w="1270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loud Callout 132"/>
          <p:cNvSpPr/>
          <p:nvPr/>
        </p:nvSpPr>
        <p:spPr>
          <a:xfrm>
            <a:off x="4519636" y="3010542"/>
            <a:ext cx="1149237" cy="501747"/>
          </a:xfrm>
          <a:prstGeom prst="cloudCallout">
            <a:avLst>
              <a:gd name="adj1" fmla="val -16547"/>
              <a:gd name="adj2" fmla="val -34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591352" y="303817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collector  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864410" y="295997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Open Sans Light" charset="0"/>
                <a:ea typeface="Open Sans Light" charset="0"/>
                <a:cs typeface="Open Sans Light" charset="0"/>
              </a:rPr>
              <a:t>Actuators:</a:t>
            </a:r>
            <a:endParaRPr lang="en-US" i="1" dirty="0">
              <a:solidFill>
                <a:srgbClr val="FF0000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0643293" y="2939080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6"/>
                </a:solidFill>
                <a:latin typeface="Open Sans Light" charset="0"/>
                <a:ea typeface="Open Sans Light" charset="0"/>
                <a:cs typeface="Open Sans Light" charset="0"/>
              </a:rPr>
              <a:t>Sensors:</a:t>
            </a:r>
            <a:endParaRPr lang="en-US" i="1" dirty="0">
              <a:solidFill>
                <a:schemeClr val="accent6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0411734" y="3753460"/>
            <a:ext cx="800432" cy="405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NLP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10332828" y="4377991"/>
            <a:ext cx="963025" cy="567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Mic.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22" name="Straight Arrow Connector 221"/>
          <p:cNvCxnSpPr>
            <a:stCxn id="221" idx="0"/>
            <a:endCxn id="218" idx="2"/>
          </p:cNvCxnSpPr>
          <p:nvPr/>
        </p:nvCxnSpPr>
        <p:spPr>
          <a:xfrm flipH="1" flipV="1">
            <a:off x="10811950" y="4158696"/>
            <a:ext cx="2391" cy="219295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100"/>
          <p:cNvCxnSpPr>
            <a:stCxn id="218" idx="3"/>
          </p:cNvCxnSpPr>
          <p:nvPr/>
        </p:nvCxnSpPr>
        <p:spPr>
          <a:xfrm flipV="1">
            <a:off x="11212166" y="1395512"/>
            <a:ext cx="12700" cy="2560566"/>
          </a:xfrm>
          <a:prstGeom prst="bentConnector4">
            <a:avLst>
              <a:gd name="adj1" fmla="val 2803276"/>
              <a:gd name="adj2" fmla="val 100206"/>
            </a:avLst>
          </a:prstGeom>
          <a:ln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200745" y="1703780"/>
            <a:ext cx="1099238" cy="303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16579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4" grpId="0" animBg="1"/>
      <p:bldP spid="155" grpId="0" animBg="1"/>
      <p:bldP spid="6" grpId="0" animBg="1"/>
      <p:bldP spid="10" grpId="0" animBg="1"/>
      <p:bldP spid="44" grpId="0" animBg="1"/>
      <p:bldP spid="78" grpId="0" animBg="1"/>
      <p:bldP spid="82" grpId="0" animBg="1"/>
      <p:bldP spid="100" grpId="0" animBg="1"/>
      <p:bldP spid="105" grpId="0" animBg="1"/>
      <p:bldP spid="110" grpId="0" animBg="1"/>
      <p:bldP spid="135" grpId="0" animBg="1"/>
      <p:bldP spid="54" grpId="0" animBg="1"/>
      <p:bldP spid="74" grpId="0" animBg="1"/>
      <p:bldP spid="115" grpId="0" animBg="1"/>
      <p:bldP spid="117" grpId="0" animBg="1"/>
      <p:bldP spid="118" grpId="0" animBg="1"/>
      <p:bldP spid="154" grpId="0" animBg="1"/>
      <p:bldP spid="178" grpId="0" animBg="1"/>
      <p:bldP spid="187" grpId="0" animBg="1"/>
      <p:bldP spid="202" grpId="0" animBg="1"/>
      <p:bldP spid="2" grpId="0" animBg="1"/>
      <p:bldP spid="27" grpId="0" animBg="1"/>
      <p:bldP spid="152" grpId="0" animBg="1"/>
      <p:bldP spid="219" grpId="0" animBg="1"/>
      <p:bldP spid="150" grpId="0" animBg="1"/>
      <p:bldP spid="97" grpId="0"/>
      <p:bldP spid="172" grpId="0"/>
      <p:bldP spid="180" grpId="0"/>
      <p:bldP spid="181" grpId="0"/>
      <p:bldP spid="182" grpId="0"/>
      <p:bldP spid="183" grpId="0"/>
      <p:bldP spid="184" grpId="0"/>
      <p:bldP spid="199" grpId="0" animBg="1"/>
      <p:bldP spid="133" grpId="0" animBg="1"/>
      <p:bldP spid="145" grpId="0"/>
      <p:bldP spid="203" grpId="0"/>
      <p:bldP spid="215" grpId="0"/>
      <p:bldP spid="218" grpId="0" animBg="1"/>
      <p:bldP spid="221" grpId="0" animBg="1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8624" y="-2497910"/>
            <a:ext cx="19161886" cy="19161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9387" y="2827442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Open Sans Light" charset="0"/>
                <a:ea typeface="Open Sans Light" charset="0"/>
                <a:cs typeface="Open Sans Light" charset="0"/>
              </a:rPr>
              <a:t>One click</a:t>
            </a:r>
            <a:endParaRPr lang="en-US" sz="2400" b="1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9384" y="3851867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Open Sans Light" charset="0"/>
                <a:ea typeface="Open Sans Light" charset="0"/>
                <a:cs typeface="Open Sans Light" charset="0"/>
              </a:rPr>
              <a:t>Two clicks</a:t>
            </a:r>
            <a:endParaRPr lang="en-US" sz="2400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9383" y="4879730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Open Sans Light" charset="0"/>
                <a:ea typeface="Open Sans Light" charset="0"/>
                <a:cs typeface="Open Sans Light" charset="0"/>
              </a:rPr>
              <a:t>Long press</a:t>
            </a:r>
            <a:endParaRPr lang="en-US" sz="2400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2463" y="2838356"/>
            <a:ext cx="32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Remind again in </a:t>
            </a:r>
            <a:b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_____ minutes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2459" y="3862781"/>
            <a:ext cx="3232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Call the phone </a:t>
            </a:r>
            <a:b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(so I can find it)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2457" y="4898120"/>
            <a:ext cx="323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Ignore </a:t>
            </a:r>
            <a:b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(let the battery drain)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49387" y="2303910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Open Sans Light" charset="0"/>
                <a:ea typeface="Open Sans Light" charset="0"/>
                <a:cs typeface="Open Sans Light" charset="0"/>
              </a:rPr>
              <a:t>Button</a:t>
            </a:r>
            <a:endParaRPr lang="en-US" sz="2400" b="1" u="sng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9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9032" y="1842674"/>
            <a:ext cx="1071286" cy="66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XCode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on Mac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30318" y="2173897"/>
            <a:ext cx="42201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401150" y="1680624"/>
            <a:ext cx="1099238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polling</a:t>
            </a:r>
          </a:p>
        </p:txBody>
      </p:sp>
      <p:sp>
        <p:nvSpPr>
          <p:cNvPr id="7" name="Can 6"/>
          <p:cNvSpPr/>
          <p:nvPr/>
        </p:nvSpPr>
        <p:spPr>
          <a:xfrm>
            <a:off x="7939178" y="2766950"/>
            <a:ext cx="981651" cy="49857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" charset="0"/>
                <a:ea typeface="Open Sans" charset="0"/>
                <a:cs typeface="Open Sans" charset="0"/>
              </a:rPr>
              <a:t>trends</a:t>
            </a:r>
            <a:endParaRPr lang="en-US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00388" y="2011847"/>
            <a:ext cx="438790" cy="10043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83631" y="1680624"/>
            <a:ext cx="1099238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analysis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19809" y="1680624"/>
            <a:ext cx="1099238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alerting</a:t>
            </a:r>
            <a:br>
              <a:rPr lang="en-US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logic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430004" y="2343069"/>
            <a:ext cx="3246" cy="4238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920829" y="2011847"/>
            <a:ext cx="398980" cy="10043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69428" y="2343069"/>
            <a:ext cx="0" cy="49204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982869" y="2011847"/>
            <a:ext cx="3369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459032" y="3560826"/>
            <a:ext cx="1071286" cy="567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Android Studio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6" name="Straight Arrow Connector 15"/>
          <p:cNvCxnSpPr>
            <a:endCxn id="19" idx="1"/>
          </p:cNvCxnSpPr>
          <p:nvPr/>
        </p:nvCxnSpPr>
        <p:spPr>
          <a:xfrm>
            <a:off x="2530318" y="3844718"/>
            <a:ext cx="42201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52328" y="4288498"/>
            <a:ext cx="1553227" cy="567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Amazon App Store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30318" y="3844718"/>
            <a:ext cx="422010" cy="7276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505555" y="3844718"/>
            <a:ext cx="399817" cy="7276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Callout 19"/>
          <p:cNvSpPr/>
          <p:nvPr/>
        </p:nvSpPr>
        <p:spPr>
          <a:xfrm>
            <a:off x="6348360" y="2835115"/>
            <a:ext cx="1220776" cy="442008"/>
          </a:xfrm>
          <a:prstGeom prst="cloudCallout">
            <a:avLst>
              <a:gd name="adj1" fmla="val -16547"/>
              <a:gd name="adj2" fmla="val -3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cloud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9" y="4386137"/>
            <a:ext cx="9778148" cy="22588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7368" y="417276"/>
            <a:ext cx="401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End-point: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7368" y="817419"/>
            <a:ext cx="401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Credentials: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348359" y="559679"/>
            <a:ext cx="1269779" cy="66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Mac App Store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618138" y="890902"/>
            <a:ext cx="751951" cy="387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932648" y="564050"/>
            <a:ext cx="874882" cy="352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direct</a:t>
            </a:r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8368906" y="916404"/>
            <a:ext cx="1183" cy="3715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9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5" grpId="0" animBg="1"/>
      <p:bldP spid="17" grpId="0" animBg="1"/>
      <p:bldP spid="20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8624" y="-4354038"/>
            <a:ext cx="19161886" cy="191618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13201" y="1094905"/>
            <a:ext cx="219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Device: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1275" y="1082294"/>
            <a:ext cx="2878215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Phillips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3201" y="622262"/>
            <a:ext cx="513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Light bulb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46470" y="1601651"/>
            <a:ext cx="13030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3201" y="2133619"/>
            <a:ext cx="219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Color: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874" y="2121008"/>
            <a:ext cx="2878215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Red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6470" y="2640365"/>
            <a:ext cx="12611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3201" y="3217414"/>
            <a:ext cx="219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Pattern: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3970" y="3165859"/>
            <a:ext cx="2878215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On 1 sec. Off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6470" y="3685216"/>
            <a:ext cx="123571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497305"/>
            <a:ext cx="10780295" cy="269547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https://</a:t>
            </a:r>
            <a:r>
              <a:rPr lang="en-US" dirty="0" err="1">
                <a:latin typeface="Open Sans Light" charset="0"/>
                <a:ea typeface="Open Sans Light" charset="0"/>
                <a:cs typeface="Open Sans Light" charset="0"/>
              </a:rPr>
              <a:t>wilsonmar.github.io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/</a:t>
            </a:r>
            <a:br>
              <a:rPr lang="en-US" dirty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IoT</a:t>
            </a:r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-reminders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62305" y="33241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844800" y="4588042"/>
            <a:ext cx="8534400" cy="14825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@WilsonMar</a:t>
            </a:r>
          </a:p>
          <a:p>
            <a:pPr algn="r"/>
            <a:r>
              <a:rPr lang="en-US" sz="2800" dirty="0"/>
              <a:t>Skype: wilsonmar4</a:t>
            </a:r>
          </a:p>
          <a:p>
            <a:pPr algn="r"/>
            <a:r>
              <a:rPr lang="en-US" sz="2800" dirty="0" err="1" smtClean="0"/>
              <a:t>wilsonmar@gmail.com</a:t>
            </a:r>
            <a:endParaRPr lang="en-US" sz="2800" dirty="0"/>
          </a:p>
        </p:txBody>
      </p:sp>
      <p:pic>
        <p:nvPicPr>
          <p:cNvPr id="8" name="Picture 7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2" y="3546349"/>
            <a:ext cx="2299836" cy="2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hone-steve-jobs-dead-468x340-83k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9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84770" cy="8476858"/>
          </a:xfrm>
        </p:spPr>
      </p:pic>
    </p:spTree>
    <p:extLst>
      <p:ext uri="{BB962C8B-B14F-4D97-AF65-F5344CB8AC3E}">
        <p14:creationId xmlns:p14="http://schemas.microsoft.com/office/powerpoint/2010/main" val="12354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mage result for remind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652" y="0"/>
            <a:ext cx="147605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36374" y="-1198372"/>
            <a:ext cx="5614146" cy="7315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0580" y="1610802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Call phone 2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80" y="2126699"/>
            <a:ext cx="219967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Light bulb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0580" y="2642596"/>
            <a:ext cx="219967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Alarm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1276" y="1610801"/>
            <a:ext cx="3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___________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1275" y="2126698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Color: 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275" y="2642595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Decibels: 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0580" y="3158493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Vibrate bed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8602" y="1094905"/>
            <a:ext cx="21907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Text phone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1275" y="1082294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Number:___________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3201" y="622262"/>
            <a:ext cx="513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Escalation (drag and drop to arrange)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13201" y="4211812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Say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71275" y="3158492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Level: 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71275" y="4226159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Text: ______________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3201" y="4746454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3201" y="3687560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Vibrate floor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3897" y="3687559"/>
            <a:ext cx="313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Level: 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0050" y="154750"/>
            <a:ext cx="513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Reminder things</a:t>
            </a:r>
            <a:endParaRPr lang="en-US" sz="20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997" y="1050608"/>
            <a:ext cx="5551167" cy="36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887"/>
            <a:ext cx="3531078" cy="3531078"/>
          </a:xfrm>
          <a:prstGeom prst="rect">
            <a:avLst/>
          </a:prstGeom>
        </p:spPr>
      </p:pic>
      <p:pic>
        <p:nvPicPr>
          <p:cNvPr id="2054" name="Picture 6" descr="mage result for sound icon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94" y="3233869"/>
            <a:ext cx="1469009" cy="12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25088" y="3218474"/>
            <a:ext cx="6476004" cy="15395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843" y="2691486"/>
            <a:ext cx="1739900" cy="1155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092" y="1392723"/>
            <a:ext cx="1622887" cy="16228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37001" y="468285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XMPP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37001" y="5049974"/>
            <a:ext cx="1095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SPARQL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0446" y="1761391"/>
            <a:ext cx="1259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GraphQL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80446" y="141331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REST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2220" y="118403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5299" y="156924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ZigBee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3775" y="1276789"/>
            <a:ext cx="744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BTLE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83775" y="923108"/>
            <a:ext cx="75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Wi-Fi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2969" y="1924760"/>
            <a:ext cx="586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LTE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5199" y="222772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LoRa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10" grpId="0"/>
      <p:bldP spid="11" grpId="0"/>
      <p:bldP spid="14" grpId="0"/>
      <p:bldP spid="15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age result for grandma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ge result for grandma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5011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5750" y="5746076"/>
            <a:ext cx="19880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Open Sans Light" charset="0"/>
                <a:ea typeface="Open Sans Light" charset="0"/>
                <a:cs typeface="Open Sans Light" charset="0"/>
                <a:hlinkClick r:id="rId3"/>
              </a:rPr>
              <a:t>http://emergingtech.tbr.edu</a:t>
            </a:r>
            <a:r>
              <a:rPr lang="en-US" sz="1100" dirty="0" smtClean="0">
                <a:latin typeface="Open Sans Light" charset="0"/>
                <a:ea typeface="Open Sans Light" charset="0"/>
                <a:cs typeface="Open Sans Light" charset="0"/>
                <a:hlinkClick r:id="rId3"/>
              </a:rPr>
              <a:t>/</a:t>
            </a:r>
            <a:endParaRPr lang="en-US" sz="11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sz="1100" dirty="0" err="1" smtClean="0">
                <a:latin typeface="Open Sans Light" charset="0"/>
                <a:ea typeface="Open Sans Light" charset="0"/>
                <a:cs typeface="Open Sans Light" charset="0"/>
              </a:rPr>
              <a:t>i</a:t>
            </a:r>
            <a:r>
              <a:rPr lang="en-US" sz="1100" dirty="0" smtClean="0">
                <a:latin typeface="Open Sans Light" charset="0"/>
                <a:ea typeface="Open Sans Light" charset="0"/>
                <a:cs typeface="Open Sans Light" charset="0"/>
              </a:rPr>
              <a:t>-can-show-you-grandma</a:t>
            </a:r>
            <a:endParaRPr lang="en-US" sz="1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8" y="0"/>
            <a:ext cx="10376452" cy="69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8437</TotalTime>
  <Words>245</Words>
  <Application>Microsoft Macintosh PowerPoint</Application>
  <PresentationFormat>Widescreen</PresentationFormat>
  <Paragraphs>120</Paragraphs>
  <Slides>17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ＭＳ Ｐゴシック</vt:lpstr>
      <vt:lpstr>Open Sans</vt:lpstr>
      <vt:lpstr>Open Sans Light</vt:lpstr>
      <vt:lpstr>Arial</vt:lpstr>
      <vt:lpstr>Office Theme</vt:lpstr>
      <vt:lpstr>https://wilsonmar.github.io/ IoT-reminders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watch</vt:lpstr>
      <vt:lpstr>PowerPoint Presentation</vt:lpstr>
      <vt:lpstr>PowerPoint Presentation</vt:lpstr>
      <vt:lpstr>PowerPoint Presentation</vt:lpstr>
      <vt:lpstr>PowerPoint Presentation</vt:lpstr>
      <vt:lpstr>https://wilsonmar.github.io/ IoT-reminders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Mar</dc:creator>
  <cp:lastModifiedBy>Wilson Mar</cp:lastModifiedBy>
  <cp:revision>310</cp:revision>
  <cp:lastPrinted>2016-10-23T21:32:37Z</cp:lastPrinted>
  <dcterms:created xsi:type="dcterms:W3CDTF">2016-10-17T12:04:14Z</dcterms:created>
  <dcterms:modified xsi:type="dcterms:W3CDTF">2016-12-18T14:03:09Z</dcterms:modified>
</cp:coreProperties>
</file>